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3" r:id="rId2"/>
    <p:sldId id="274" r:id="rId3"/>
    <p:sldId id="256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72" r:id="rId15"/>
    <p:sldId id="268" r:id="rId16"/>
    <p:sldId id="269" r:id="rId17"/>
    <p:sldId id="270" r:id="rId18"/>
    <p:sldId id="271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0"/>
    <p:restoredTop sz="94427"/>
  </p:normalViewPr>
  <p:slideViewPr>
    <p:cSldViewPr snapToGrid="0" snapToObjects="1">
      <p:cViewPr varScale="1">
        <p:scale>
          <a:sx n="89" d="100"/>
          <a:sy n="89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43548-D557-0747-A224-88375707F89F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9F928-21F8-034E-9240-3526567F8B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25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0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9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68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6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5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20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2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9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5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75FFF-52BF-FC4B-B686-4D4DBF3F2846}" type="datetimeFigureOut">
              <a:rPr lang="en-US" smtClean="0"/>
              <a:t>6/20/19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95DC2-F923-A842-B290-F5F41226A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950" y="465221"/>
            <a:ext cx="8547745" cy="567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7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Estado no </a:t>
            </a:r>
            <a:r>
              <a:rPr lang="en-US" dirty="0" err="1" smtClean="0"/>
              <a:t>deseado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989" y="1744134"/>
            <a:ext cx="1873394" cy="260491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151" b="19294"/>
          <a:stretch/>
        </p:blipFill>
        <p:spPr>
          <a:xfrm>
            <a:off x="1405466" y="2338837"/>
            <a:ext cx="1473790" cy="995619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1405466" y="3334456"/>
            <a:ext cx="1473790" cy="995619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1436306" y="4373945"/>
            <a:ext cx="1473790" cy="995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662" y="1769035"/>
            <a:ext cx="1873394" cy="2604910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6490139" y="2363738"/>
            <a:ext cx="1473790" cy="995619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6490139" y="3359357"/>
            <a:ext cx="1473790" cy="995619"/>
          </a:xfrm>
          <a:prstGeom prst="rect">
            <a:avLst/>
          </a:prstGeo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6520979" y="4398846"/>
            <a:ext cx="1473790" cy="9956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679" y="2092995"/>
            <a:ext cx="1057363" cy="12663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348" y="4331206"/>
            <a:ext cx="1057363" cy="12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1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Estado no </a:t>
            </a:r>
            <a:r>
              <a:rPr lang="en-US" dirty="0" err="1" smtClean="0"/>
              <a:t>deseado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33" y="1591733"/>
            <a:ext cx="1873394" cy="2604910"/>
          </a:xfrm>
          <a:prstGeom prst="rect">
            <a:avLst/>
          </a:prstGeom>
        </p:spPr>
      </p:pic>
      <p:pic>
        <p:nvPicPr>
          <p:cNvPr id="19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151" b="19294"/>
          <a:stretch/>
        </p:blipFill>
        <p:spPr>
          <a:xfrm>
            <a:off x="1762010" y="2186436"/>
            <a:ext cx="1473790" cy="995619"/>
          </a:xfrm>
          <a:prstGeom prst="rect">
            <a:avLst/>
          </a:prstGeom>
        </p:spPr>
      </p:pic>
      <p:pic>
        <p:nvPicPr>
          <p:cNvPr id="20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1762010" y="3182055"/>
            <a:ext cx="1473790" cy="995619"/>
          </a:xfrm>
          <a:prstGeom prst="rect">
            <a:avLst/>
          </a:prstGeom>
        </p:spPr>
      </p:pic>
      <p:pic>
        <p:nvPicPr>
          <p:cNvPr id="21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1792850" y="4221544"/>
            <a:ext cx="1473790" cy="9956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206" y="1616634"/>
            <a:ext cx="1873394" cy="2604910"/>
          </a:xfrm>
          <a:prstGeom prst="rect">
            <a:avLst/>
          </a:prstGeom>
        </p:spPr>
      </p:pic>
      <p:pic>
        <p:nvPicPr>
          <p:cNvPr id="23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6846683" y="2211337"/>
            <a:ext cx="1473790" cy="995619"/>
          </a:xfrm>
          <a:prstGeom prst="rect">
            <a:avLst/>
          </a:prstGeom>
        </p:spPr>
      </p:pic>
      <p:pic>
        <p:nvPicPr>
          <p:cNvPr id="24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6846683" y="3206956"/>
            <a:ext cx="1473790" cy="995619"/>
          </a:xfrm>
          <a:prstGeom prst="rect">
            <a:avLst/>
          </a:prstGeom>
        </p:spPr>
      </p:pic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6877523" y="4246445"/>
            <a:ext cx="1473790" cy="9956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547" y="2548874"/>
            <a:ext cx="1057363" cy="12663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892" y="1911964"/>
            <a:ext cx="1057363" cy="126636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6892" y="3178326"/>
            <a:ext cx="1057363" cy="12663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736" y="4410342"/>
            <a:ext cx="1057363" cy="12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Estado </a:t>
            </a:r>
            <a:r>
              <a:rPr lang="en-US" dirty="0" err="1" smtClean="0"/>
              <a:t>deseado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82" y="2004522"/>
            <a:ext cx="1873394" cy="2604910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151" b="19294"/>
          <a:stretch/>
        </p:blipFill>
        <p:spPr>
          <a:xfrm>
            <a:off x="236259" y="2599225"/>
            <a:ext cx="1473790" cy="995619"/>
          </a:xfrm>
          <a:prstGeom prst="rect">
            <a:avLst/>
          </a:prstGeom>
        </p:spPr>
      </p:pic>
      <p:pic>
        <p:nvPicPr>
          <p:cNvPr id="18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236259" y="3594844"/>
            <a:ext cx="1473790" cy="995619"/>
          </a:xfrm>
          <a:prstGeom prst="rect">
            <a:avLst/>
          </a:prstGeom>
        </p:spPr>
      </p:pic>
      <p:pic>
        <p:nvPicPr>
          <p:cNvPr id="19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267099" y="4634333"/>
            <a:ext cx="1473790" cy="9956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32" y="1758490"/>
            <a:ext cx="1873394" cy="2604910"/>
          </a:xfrm>
          <a:prstGeom prst="rect">
            <a:avLst/>
          </a:prstGeom>
        </p:spPr>
      </p:pic>
      <p:pic>
        <p:nvPicPr>
          <p:cNvPr id="21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4226909" y="2353193"/>
            <a:ext cx="1473790" cy="995619"/>
          </a:xfrm>
          <a:prstGeom prst="rect">
            <a:avLst/>
          </a:prstGeom>
        </p:spPr>
      </p:pic>
      <p:pic>
        <p:nvPicPr>
          <p:cNvPr id="22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4226909" y="3348812"/>
            <a:ext cx="1473790" cy="995619"/>
          </a:xfrm>
          <a:prstGeom prst="rect">
            <a:avLst/>
          </a:prstGeom>
        </p:spPr>
      </p:pic>
      <p:pic>
        <p:nvPicPr>
          <p:cNvPr id="23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4257749" y="4388301"/>
            <a:ext cx="1473790" cy="9956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468" y="1469652"/>
            <a:ext cx="1873394" cy="2604910"/>
          </a:xfrm>
          <a:prstGeom prst="rect">
            <a:avLst/>
          </a:prstGeom>
        </p:spPr>
      </p:pic>
      <p:pic>
        <p:nvPicPr>
          <p:cNvPr id="25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8121945" y="2064355"/>
            <a:ext cx="1473790" cy="995619"/>
          </a:xfrm>
          <a:prstGeom prst="rect">
            <a:avLst/>
          </a:prstGeom>
        </p:spPr>
      </p:pic>
      <p:pic>
        <p:nvPicPr>
          <p:cNvPr id="26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8121945" y="3059974"/>
            <a:ext cx="1473790" cy="995619"/>
          </a:xfrm>
          <a:prstGeom prst="rect">
            <a:avLst/>
          </a:prstGeom>
        </p:spPr>
      </p:pic>
      <p:pic>
        <p:nvPicPr>
          <p:cNvPr id="27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8152785" y="4099463"/>
            <a:ext cx="1473790" cy="9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3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Estado no </a:t>
            </a:r>
            <a:r>
              <a:rPr lang="en-US" dirty="0" err="1" smtClean="0"/>
              <a:t>deseado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82" y="2004522"/>
            <a:ext cx="1873394" cy="2604910"/>
          </a:xfrm>
          <a:prstGeom prst="rect">
            <a:avLst/>
          </a:prstGeom>
        </p:spPr>
      </p:pic>
      <p:pic>
        <p:nvPicPr>
          <p:cNvPr id="29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151" b="19294"/>
          <a:stretch/>
        </p:blipFill>
        <p:spPr>
          <a:xfrm>
            <a:off x="236259" y="2599225"/>
            <a:ext cx="1473790" cy="995619"/>
          </a:xfrm>
          <a:prstGeom prst="rect">
            <a:avLst/>
          </a:prstGeom>
        </p:spPr>
      </p:pic>
      <p:pic>
        <p:nvPicPr>
          <p:cNvPr id="30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236259" y="3594844"/>
            <a:ext cx="1473790" cy="995619"/>
          </a:xfrm>
          <a:prstGeom prst="rect">
            <a:avLst/>
          </a:prstGeom>
        </p:spPr>
      </p:pic>
      <p:pic>
        <p:nvPicPr>
          <p:cNvPr id="31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267099" y="4634333"/>
            <a:ext cx="1473790" cy="9956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432" y="1758490"/>
            <a:ext cx="1873394" cy="2604910"/>
          </a:xfrm>
          <a:prstGeom prst="rect">
            <a:avLst/>
          </a:prstGeom>
        </p:spPr>
      </p:pic>
      <p:pic>
        <p:nvPicPr>
          <p:cNvPr id="33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4226909" y="2353193"/>
            <a:ext cx="1473790" cy="995619"/>
          </a:xfrm>
          <a:prstGeom prst="rect">
            <a:avLst/>
          </a:prstGeom>
        </p:spPr>
      </p:pic>
      <p:pic>
        <p:nvPicPr>
          <p:cNvPr id="34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4226909" y="3348812"/>
            <a:ext cx="1473790" cy="995619"/>
          </a:xfrm>
          <a:prstGeom prst="rect">
            <a:avLst/>
          </a:prstGeom>
        </p:spPr>
      </p:pic>
      <p:pic>
        <p:nvPicPr>
          <p:cNvPr id="35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4257749" y="4388301"/>
            <a:ext cx="1473790" cy="9956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468" y="1469652"/>
            <a:ext cx="1873394" cy="2604910"/>
          </a:xfrm>
          <a:prstGeom prst="rect">
            <a:avLst/>
          </a:prstGeom>
        </p:spPr>
      </p:pic>
      <p:pic>
        <p:nvPicPr>
          <p:cNvPr id="37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8121945" y="2064355"/>
            <a:ext cx="1473790" cy="995619"/>
          </a:xfrm>
          <a:prstGeom prst="rect">
            <a:avLst/>
          </a:prstGeom>
        </p:spPr>
      </p:pic>
      <p:pic>
        <p:nvPicPr>
          <p:cNvPr id="38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8121945" y="3059974"/>
            <a:ext cx="1473790" cy="995619"/>
          </a:xfrm>
          <a:prstGeom prst="rect">
            <a:avLst/>
          </a:prstGeom>
        </p:spPr>
      </p:pic>
      <p:pic>
        <p:nvPicPr>
          <p:cNvPr id="39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8152785" y="4099463"/>
            <a:ext cx="1473790" cy="99561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37" y="3481408"/>
            <a:ext cx="1057363" cy="12663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598" y="4315355"/>
            <a:ext cx="1057363" cy="12663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0929" y="2328482"/>
            <a:ext cx="1057363" cy="12663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118" y="1740363"/>
            <a:ext cx="1057363" cy="12663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998" y="3027594"/>
            <a:ext cx="1057363" cy="12663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998" y="4327822"/>
            <a:ext cx="1057363" cy="12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Estado </a:t>
            </a:r>
            <a:r>
              <a:rPr lang="en-US" dirty="0" err="1" smtClean="0"/>
              <a:t>deseado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 </a:t>
            </a:r>
            <a:r>
              <a:rPr lang="en-US" dirty="0" err="1" smtClean="0"/>
              <a:t>estado</a:t>
            </a:r>
            <a:r>
              <a:rPr lang="en-US" dirty="0" smtClean="0"/>
              <a:t> </a:t>
            </a:r>
            <a:r>
              <a:rPr lang="en-US" dirty="0" err="1" smtClean="0"/>
              <a:t>deseado</a:t>
            </a:r>
            <a:r>
              <a:rPr lang="en-US" dirty="0" smtClean="0"/>
              <a:t> lo </a:t>
            </a:r>
            <a:r>
              <a:rPr lang="en-US" dirty="0" err="1" smtClean="0"/>
              <a:t>vamos</a:t>
            </a:r>
            <a:r>
              <a:rPr lang="en-US" dirty="0" smtClean="0"/>
              <a:t> a </a:t>
            </a:r>
            <a:r>
              <a:rPr lang="en-US" dirty="0" err="1" smtClean="0"/>
              <a:t>definir</a:t>
            </a:r>
            <a:r>
              <a:rPr lang="en-US" dirty="0" smtClean="0"/>
              <a:t> con un deployment.</a:t>
            </a:r>
          </a:p>
          <a:p>
            <a:r>
              <a:rPr lang="en-US" dirty="0" smtClean="0"/>
              <a:t>El deployment </a:t>
            </a:r>
            <a:r>
              <a:rPr lang="en-US" dirty="0" err="1" smtClean="0"/>
              <a:t>crea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pods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6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IP </a:t>
            </a:r>
            <a:r>
              <a:rPr lang="en-US" dirty="0" err="1" smtClean="0"/>
              <a:t>Dinámica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3151" b="19294"/>
          <a:stretch/>
        </p:blipFill>
        <p:spPr>
          <a:xfrm>
            <a:off x="6166937" y="2871088"/>
            <a:ext cx="1473790" cy="995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40727" y="3184231"/>
            <a:ext cx="1554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10.10.7.12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0667" r="30889"/>
          <a:stretch/>
        </p:blipFill>
        <p:spPr>
          <a:xfrm>
            <a:off x="1405468" y="1953683"/>
            <a:ext cx="1303865" cy="1780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468" y="4369778"/>
            <a:ext cx="1438355" cy="143835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64000" y="3184231"/>
            <a:ext cx="1811867" cy="812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8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IP </a:t>
            </a:r>
            <a:r>
              <a:rPr lang="en-US" dirty="0" err="1" smtClean="0"/>
              <a:t>Dinámica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3151" b="19294"/>
          <a:stretch/>
        </p:blipFill>
        <p:spPr>
          <a:xfrm>
            <a:off x="8944886" y="2489372"/>
            <a:ext cx="1473790" cy="995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15600" y="2844729"/>
            <a:ext cx="14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10.10.7.12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0667" r="30889"/>
          <a:stretch/>
        </p:blipFill>
        <p:spPr>
          <a:xfrm>
            <a:off x="1405468" y="1953683"/>
            <a:ext cx="1303865" cy="1780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468" y="4369778"/>
            <a:ext cx="1438355" cy="143835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539656" y="3201545"/>
            <a:ext cx="1811867" cy="812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/>
          <p:cNvSpPr/>
          <p:nvPr/>
        </p:nvSpPr>
        <p:spPr>
          <a:xfrm>
            <a:off x="5925783" y="3014896"/>
            <a:ext cx="1303866" cy="1185333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194100" y="4369778"/>
            <a:ext cx="14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7459428" y="3184230"/>
            <a:ext cx="1811867" cy="812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err="1" smtClean="0"/>
              <a:t>Balanceo</a:t>
            </a:r>
            <a:r>
              <a:rPr lang="en-US" dirty="0" smtClean="0"/>
              <a:t> de </a:t>
            </a:r>
            <a:r>
              <a:rPr lang="en-US" dirty="0" err="1" smtClean="0"/>
              <a:t>carga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3151" b="19294"/>
          <a:stretch/>
        </p:blipFill>
        <p:spPr>
          <a:xfrm>
            <a:off x="9093155" y="3014896"/>
            <a:ext cx="1473790" cy="995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15600" y="3278938"/>
            <a:ext cx="14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10.10.7.12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0667" r="30889"/>
          <a:stretch/>
        </p:blipFill>
        <p:spPr>
          <a:xfrm>
            <a:off x="1579092" y="1994844"/>
            <a:ext cx="1303865" cy="1780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468" y="4369778"/>
            <a:ext cx="1438355" cy="143835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539656" y="3201545"/>
            <a:ext cx="1811867" cy="812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/>
          <p:cNvSpPr/>
          <p:nvPr/>
        </p:nvSpPr>
        <p:spPr>
          <a:xfrm>
            <a:off x="5925783" y="3014896"/>
            <a:ext cx="1303866" cy="1185333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194100" y="4369778"/>
            <a:ext cx="14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7459428" y="3184230"/>
            <a:ext cx="1811867" cy="812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324" y="4452101"/>
            <a:ext cx="1438355" cy="14383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30667" r="30889"/>
          <a:stretch/>
        </p:blipFill>
        <p:spPr>
          <a:xfrm>
            <a:off x="3141724" y="1432497"/>
            <a:ext cx="1303865" cy="17805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0667" r="30889"/>
          <a:stretch/>
        </p:blipFill>
        <p:spPr>
          <a:xfrm>
            <a:off x="101603" y="1776576"/>
            <a:ext cx="1303865" cy="17805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138" y="3986326"/>
            <a:ext cx="1438355" cy="143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9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err="1" smtClean="0"/>
              <a:t>Balanceo</a:t>
            </a:r>
            <a:r>
              <a:rPr lang="en-US" dirty="0" smtClean="0"/>
              <a:t> de </a:t>
            </a:r>
            <a:r>
              <a:rPr lang="en-US" dirty="0" err="1" smtClean="0"/>
              <a:t>carga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/>
          <a:srcRect t="13151" b="19294"/>
          <a:stretch/>
        </p:blipFill>
        <p:spPr>
          <a:xfrm>
            <a:off x="9093155" y="3014896"/>
            <a:ext cx="1473790" cy="995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15600" y="3278938"/>
            <a:ext cx="14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10.10.7.12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0667" r="30889"/>
          <a:stretch/>
        </p:blipFill>
        <p:spPr>
          <a:xfrm>
            <a:off x="1579092" y="1994844"/>
            <a:ext cx="1303865" cy="1780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468" y="4369778"/>
            <a:ext cx="1438355" cy="143835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539656" y="3201545"/>
            <a:ext cx="1811867" cy="812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/>
          <p:cNvSpPr/>
          <p:nvPr/>
        </p:nvSpPr>
        <p:spPr>
          <a:xfrm>
            <a:off x="5925783" y="3014896"/>
            <a:ext cx="1303866" cy="1185333"/>
          </a:xfrm>
          <a:prstGeom prst="hexago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194100" y="4369778"/>
            <a:ext cx="14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7459428" y="3184230"/>
            <a:ext cx="1811867" cy="812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324" y="4452101"/>
            <a:ext cx="1438355" cy="14383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30667" r="30889"/>
          <a:stretch/>
        </p:blipFill>
        <p:spPr>
          <a:xfrm>
            <a:off x="3141724" y="1432497"/>
            <a:ext cx="1303865" cy="17805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l="30667" r="30889"/>
          <a:stretch/>
        </p:blipFill>
        <p:spPr>
          <a:xfrm>
            <a:off x="101603" y="1776576"/>
            <a:ext cx="1303865" cy="17805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0138" y="3986326"/>
            <a:ext cx="1438355" cy="1438355"/>
          </a:xfrm>
          <a:prstGeom prst="rect">
            <a:avLst/>
          </a:prstGeo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 rotWithShape="1">
          <a:blip r:embed="rId2"/>
          <a:srcRect t="13151" b="19294"/>
          <a:stretch/>
        </p:blipFill>
        <p:spPr>
          <a:xfrm>
            <a:off x="9184245" y="4043659"/>
            <a:ext cx="1473790" cy="9956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606690" y="4307701"/>
            <a:ext cx="14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10.10.7.21</a:t>
            </a:r>
            <a:endParaRPr lang="en-US" dirty="0"/>
          </a:p>
        </p:txBody>
      </p:sp>
      <p:pic>
        <p:nvPicPr>
          <p:cNvPr id="17" name="Content Placeholder 5"/>
          <p:cNvPicPr>
            <a:picLocks noChangeAspect="1"/>
          </p:cNvPicPr>
          <p:nvPr/>
        </p:nvPicPr>
        <p:blipFill rotWithShape="1">
          <a:blip r:embed="rId2"/>
          <a:srcRect t="13151" b="19294"/>
          <a:stretch/>
        </p:blipFill>
        <p:spPr>
          <a:xfrm>
            <a:off x="9361473" y="5072422"/>
            <a:ext cx="1473790" cy="9956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783918" y="5336464"/>
            <a:ext cx="14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10.10.7.45</a:t>
            </a:r>
            <a:endParaRPr lang="en-US" dirty="0"/>
          </a:p>
        </p:txBody>
      </p:sp>
      <p:pic>
        <p:nvPicPr>
          <p:cNvPr id="23" name="Content Placeholder 5"/>
          <p:cNvPicPr>
            <a:picLocks noChangeAspect="1"/>
          </p:cNvPicPr>
          <p:nvPr/>
        </p:nvPicPr>
        <p:blipFill rotWithShape="1">
          <a:blip r:embed="rId2"/>
          <a:srcRect t="13151" b="19294"/>
          <a:stretch/>
        </p:blipFill>
        <p:spPr>
          <a:xfrm>
            <a:off x="9184245" y="1768938"/>
            <a:ext cx="1473790" cy="9956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606690" y="2032980"/>
            <a:ext cx="140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10.10.7.11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5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66026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 err="1" smtClean="0"/>
              <a:t>Preguntas</a:t>
            </a:r>
            <a:r>
              <a:rPr lang="mr-IN" sz="4400" dirty="0" smtClean="0"/>
              <a:t>…</a:t>
            </a:r>
            <a:r>
              <a:rPr lang="es-ES" sz="4400" dirty="0" smtClean="0"/>
              <a:t>.</a:t>
            </a:r>
            <a:r>
              <a:rPr lang="en-US" sz="4400" dirty="0" smtClean="0"/>
              <a:t>?</a:t>
            </a:r>
          </a:p>
          <a:p>
            <a:pPr algn="l"/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165630"/>
            <a:ext cx="3556000" cy="304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254" y="4821788"/>
            <a:ext cx="1441492" cy="1441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1939" y="5277495"/>
            <a:ext cx="2388937" cy="1251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598" b="31475"/>
          <a:stretch/>
        </p:blipFill>
        <p:spPr>
          <a:xfrm>
            <a:off x="486263" y="5162178"/>
            <a:ext cx="3831737" cy="11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8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21" y="559469"/>
            <a:ext cx="9657347" cy="543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Orquestación</a:t>
            </a:r>
            <a:r>
              <a:rPr lang="en-US" dirty="0" smtClean="0"/>
              <a:t> de </a:t>
            </a:r>
            <a:r>
              <a:rPr lang="en-US" dirty="0" err="1" smtClean="0"/>
              <a:t>contenedores</a:t>
            </a:r>
            <a:r>
              <a:rPr lang="en-US" dirty="0" smtClean="0"/>
              <a:t>.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Manuel Zegarra Sánchez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0" y="165630"/>
            <a:ext cx="3556000" cy="304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666" y="2006378"/>
            <a:ext cx="1441492" cy="14414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221" y="3910375"/>
            <a:ext cx="2388937" cy="1251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4598" b="31475"/>
          <a:stretch/>
        </p:blipFill>
        <p:spPr>
          <a:xfrm>
            <a:off x="8030731" y="5257800"/>
            <a:ext cx="3831737" cy="110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5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Índice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Arquitectura</a:t>
            </a:r>
            <a:endParaRPr lang="en-US" dirty="0" smtClean="0"/>
          </a:p>
          <a:p>
            <a:r>
              <a:rPr lang="en-US" dirty="0" err="1" smtClean="0"/>
              <a:t>Capacidad</a:t>
            </a:r>
            <a:endParaRPr lang="en-US" dirty="0" smtClean="0"/>
          </a:p>
          <a:p>
            <a:r>
              <a:rPr lang="en-US" dirty="0" smtClean="0"/>
              <a:t>Estado </a:t>
            </a:r>
            <a:r>
              <a:rPr lang="en-US" dirty="0" err="1" smtClean="0"/>
              <a:t>deseado</a:t>
            </a:r>
            <a:r>
              <a:rPr lang="en-US" dirty="0" smtClean="0"/>
              <a:t> / no </a:t>
            </a:r>
            <a:r>
              <a:rPr lang="en-US" dirty="0" err="1" smtClean="0"/>
              <a:t>deseado</a:t>
            </a:r>
            <a:endParaRPr lang="en-US" dirty="0" smtClean="0"/>
          </a:p>
          <a:p>
            <a:r>
              <a:rPr lang="en-US" dirty="0" smtClean="0"/>
              <a:t>IP </a:t>
            </a:r>
            <a:r>
              <a:rPr lang="en-US" dirty="0" err="1" smtClean="0"/>
              <a:t>Dinámica</a:t>
            </a:r>
            <a:endParaRPr lang="en-US" dirty="0" smtClean="0"/>
          </a:p>
          <a:p>
            <a:r>
              <a:rPr lang="en-US" dirty="0" err="1" smtClean="0"/>
              <a:t>Balanceo</a:t>
            </a:r>
            <a:r>
              <a:rPr lang="en-US" dirty="0" smtClean="0"/>
              <a:t> de </a:t>
            </a:r>
            <a:r>
              <a:rPr lang="en-US" dirty="0" err="1" smtClean="0"/>
              <a:t>carga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7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66" y="365125"/>
            <a:ext cx="8077199" cy="62625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err="1" smtClean="0"/>
              <a:t>Arquitectura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50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0" y="9532"/>
            <a:ext cx="3412067" cy="701675"/>
          </a:xfrm>
        </p:spPr>
        <p:txBody>
          <a:bodyPr/>
          <a:lstStyle/>
          <a:p>
            <a:r>
              <a:rPr lang="en-US" dirty="0" err="1" smtClean="0"/>
              <a:t>Capacidad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37" y="711207"/>
            <a:ext cx="1384300" cy="304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37" y="711207"/>
            <a:ext cx="1397000" cy="304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437" y="706974"/>
            <a:ext cx="1397000" cy="3035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737" y="711207"/>
            <a:ext cx="1397000" cy="304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9737" y="711207"/>
            <a:ext cx="1397000" cy="30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4037" y="717557"/>
            <a:ext cx="1155700" cy="3035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5454" y="3847049"/>
            <a:ext cx="1227666" cy="12276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4" y="3847049"/>
            <a:ext cx="1227666" cy="12276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8437" y="3847049"/>
            <a:ext cx="1227666" cy="12276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7404" y="3847049"/>
            <a:ext cx="1227666" cy="122766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6371" y="3847049"/>
            <a:ext cx="1227666" cy="12276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071" y="3847049"/>
            <a:ext cx="1227666" cy="12276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861612" y="5074715"/>
            <a:ext cx="106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Nodo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190878" y="5074715"/>
            <a:ext cx="106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Nodo</a:t>
            </a:r>
            <a:r>
              <a:rPr lang="en-US" dirty="0" smtClean="0"/>
              <a:t> 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63537" y="5074715"/>
            <a:ext cx="106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Nodo</a:t>
            </a:r>
            <a:r>
              <a:rPr lang="en-US" dirty="0" smtClean="0"/>
              <a:t> 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033562" y="5074715"/>
            <a:ext cx="106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Nodo</a:t>
            </a:r>
            <a:r>
              <a:rPr lang="en-US" dirty="0" smtClean="0"/>
              <a:t> 4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02529" y="5074715"/>
            <a:ext cx="106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Nodo</a:t>
            </a:r>
            <a:r>
              <a:rPr lang="en-US" dirty="0" smtClean="0"/>
              <a:t> 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658229" y="5038732"/>
            <a:ext cx="106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Nodo</a:t>
            </a:r>
            <a:r>
              <a:rPr lang="en-US" dirty="0" smtClean="0"/>
              <a:t> 6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174578" y="5598041"/>
            <a:ext cx="53826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Hasta 5000 </a:t>
            </a:r>
            <a:r>
              <a:rPr lang="en-US" dirty="0" err="1" smtClean="0"/>
              <a:t>nodos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Hasta 150000 </a:t>
            </a:r>
            <a:r>
              <a:rPr lang="en-US" dirty="0"/>
              <a:t>total pods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Hasta 300000 </a:t>
            </a:r>
            <a:r>
              <a:rPr lang="en-US" dirty="0"/>
              <a:t>total containers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Hasta 100 </a:t>
            </a:r>
            <a:r>
              <a:rPr lang="en-US" dirty="0"/>
              <a:t>pods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nodo</a:t>
            </a:r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972800" y="1913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544" y="5484611"/>
            <a:ext cx="1235068" cy="123506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96539" y="5933049"/>
            <a:ext cx="106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Estado </a:t>
            </a:r>
            <a:r>
              <a:rPr lang="en-US" dirty="0" err="1" smtClean="0"/>
              <a:t>deseado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51" b="19294"/>
          <a:stretch/>
        </p:blipFill>
        <p:spPr>
          <a:xfrm>
            <a:off x="3180145" y="2969889"/>
            <a:ext cx="1473790" cy="995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2375186"/>
            <a:ext cx="1873394" cy="26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Estado no </a:t>
            </a:r>
            <a:r>
              <a:rPr lang="en-US" dirty="0" err="1" smtClean="0"/>
              <a:t>deseado</a:t>
            </a:r>
            <a:endParaRPr lang="en-US" dirty="0"/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151" b="19294"/>
          <a:stretch/>
        </p:blipFill>
        <p:spPr>
          <a:xfrm>
            <a:off x="3180145" y="2969889"/>
            <a:ext cx="1473790" cy="995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668" y="2375186"/>
            <a:ext cx="1873394" cy="26049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0923" y="2701896"/>
            <a:ext cx="1194877" cy="143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408"/>
            <a:ext cx="10515600" cy="1325563"/>
          </a:xfrm>
        </p:spPr>
        <p:txBody>
          <a:bodyPr/>
          <a:lstStyle/>
          <a:p>
            <a:r>
              <a:rPr lang="en-US" dirty="0" smtClean="0"/>
              <a:t>Estado </a:t>
            </a:r>
            <a:r>
              <a:rPr lang="en-US" dirty="0" err="1" smtClean="0"/>
              <a:t>deseado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33" y="1881921"/>
            <a:ext cx="1873394" cy="260491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1762010" y="2476624"/>
            <a:ext cx="1473790" cy="995619"/>
          </a:xfrm>
          <a:prstGeom prst="rect">
            <a:avLst/>
          </a:prstGeom>
        </p:spPr>
      </p:pic>
      <p:pic>
        <p:nvPicPr>
          <p:cNvPr id="10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1762010" y="3472243"/>
            <a:ext cx="1473790" cy="995619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1792850" y="4511732"/>
            <a:ext cx="1473790" cy="9956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206" y="1906822"/>
            <a:ext cx="1873394" cy="2604910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6846683" y="2501525"/>
            <a:ext cx="1473790" cy="995619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6846683" y="3497144"/>
            <a:ext cx="1473790" cy="995619"/>
          </a:xfrm>
          <a:prstGeom prst="rect">
            <a:avLst/>
          </a:prstGeom>
        </p:spPr>
      </p:pic>
      <p:pic>
        <p:nvPicPr>
          <p:cNvPr id="15" name="Content Placeholder 5"/>
          <p:cNvPicPr>
            <a:picLocks noChangeAspect="1"/>
          </p:cNvPicPr>
          <p:nvPr/>
        </p:nvPicPr>
        <p:blipFill rotWithShape="1">
          <a:blip r:embed="rId3"/>
          <a:srcRect t="13151" b="19294"/>
          <a:stretch/>
        </p:blipFill>
        <p:spPr>
          <a:xfrm>
            <a:off x="6877523" y="4536633"/>
            <a:ext cx="1473790" cy="9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4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111</Words>
  <Application>Microsoft Macintosh PowerPoint</Application>
  <PresentationFormat>Widescreen</PresentationFormat>
  <Paragraphs>49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PowerPoint Presentation</vt:lpstr>
      <vt:lpstr>Índice</vt:lpstr>
      <vt:lpstr>Arquitectura</vt:lpstr>
      <vt:lpstr>Capacidad</vt:lpstr>
      <vt:lpstr>Estado deseado</vt:lpstr>
      <vt:lpstr>Estado no deseado</vt:lpstr>
      <vt:lpstr>Estado deseado</vt:lpstr>
      <vt:lpstr>Estado no deseado</vt:lpstr>
      <vt:lpstr>Estado no deseado</vt:lpstr>
      <vt:lpstr>Estado deseado</vt:lpstr>
      <vt:lpstr>Estado no deseado</vt:lpstr>
      <vt:lpstr>Estado deseado</vt:lpstr>
      <vt:lpstr>IP Dinámica</vt:lpstr>
      <vt:lpstr>IP Dinámica</vt:lpstr>
      <vt:lpstr>Balanceo de carga</vt:lpstr>
      <vt:lpstr>Balanceo de carga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Zegarra</dc:creator>
  <cp:lastModifiedBy>Manuel Zegarra</cp:lastModifiedBy>
  <cp:revision>120</cp:revision>
  <dcterms:created xsi:type="dcterms:W3CDTF">2017-09-19T02:33:27Z</dcterms:created>
  <dcterms:modified xsi:type="dcterms:W3CDTF">2019-06-21T00:10:32Z</dcterms:modified>
</cp:coreProperties>
</file>